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7" r:id="rId2"/>
    <p:sldId id="259" r:id="rId3"/>
    <p:sldId id="256" r:id="rId4"/>
    <p:sldId id="257" r:id="rId5"/>
    <p:sldId id="258" r:id="rId6"/>
    <p:sldId id="260" r:id="rId7"/>
    <p:sldId id="261" r:id="rId8"/>
    <p:sldId id="266" r:id="rId9"/>
    <p:sldId id="289" r:id="rId10"/>
    <p:sldId id="268" r:id="rId11"/>
    <p:sldId id="273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3" d="100"/>
          <a:sy n="73" d="100"/>
        </p:scale>
        <p:origin x="-37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31645F-3DAA-4016-A64D-BEC1262C742B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4F0C01-7AD2-4E33-9642-C844081B7F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996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4F0C01-7AD2-4E33-9642-C844081B7FB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111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47169-6D56-4733-8B5E-93F6982E38D5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C663-05E1-4BA7-9111-0DC1FEB5E9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019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47169-6D56-4733-8B5E-93F6982E38D5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C663-05E1-4BA7-9111-0DC1FEB5E9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356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47169-6D56-4733-8B5E-93F6982E38D5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C663-05E1-4BA7-9111-0DC1FEB5E9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264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47169-6D56-4733-8B5E-93F6982E38D5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C663-05E1-4BA7-9111-0DC1FEB5E9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620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47169-6D56-4733-8B5E-93F6982E38D5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C663-05E1-4BA7-9111-0DC1FEB5E9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138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47169-6D56-4733-8B5E-93F6982E38D5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C663-05E1-4BA7-9111-0DC1FEB5E9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420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47169-6D56-4733-8B5E-93F6982E38D5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C663-05E1-4BA7-9111-0DC1FEB5E9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80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47169-6D56-4733-8B5E-93F6982E38D5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C663-05E1-4BA7-9111-0DC1FEB5E9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133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47169-6D56-4733-8B5E-93F6982E38D5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C663-05E1-4BA7-9111-0DC1FEB5E9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253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47169-6D56-4733-8B5E-93F6982E38D5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C663-05E1-4BA7-9111-0DC1FEB5E9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901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47169-6D56-4733-8B5E-93F6982E38D5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C663-05E1-4BA7-9111-0DC1FEB5E9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50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47169-6D56-4733-8B5E-93F6982E38D5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4C663-05E1-4BA7-9111-0DC1FEB5E9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685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nenc.gov.ua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facebook.com/profile.php?id=100063923114013" TargetMode="External"/><Relationship Id="rId4" Type="http://schemas.openxmlformats.org/officeDocument/2006/relationships/hyperlink" Target="https://odgymanosvitu.odessaedu.net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2CEC4F0-C40E-43BB-B3DC-365518394E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433" b="53629"/>
          <a:stretch/>
        </p:blipFill>
        <p:spPr>
          <a:xfrm>
            <a:off x="-3498" y="0"/>
            <a:ext cx="1221581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7685" y="1624469"/>
            <a:ext cx="7182035" cy="3970318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36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Методичний Хаб</a:t>
            </a:r>
          </a:p>
          <a:p>
            <a:pPr algn="ctr"/>
            <a:r>
              <a:rPr lang="uk-UA" sz="36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еколого-натуралістичного підрозділу </a:t>
            </a:r>
          </a:p>
          <a:p>
            <a:pPr algn="ctr"/>
            <a:r>
              <a:rPr lang="uk-UA" sz="36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Одеського обласного </a:t>
            </a:r>
          </a:p>
          <a:p>
            <a:pPr algn="ctr"/>
            <a:r>
              <a:rPr lang="uk-UA" sz="36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гуманітарного центру </a:t>
            </a:r>
          </a:p>
          <a:p>
            <a:pPr algn="ctr"/>
            <a:r>
              <a:rPr lang="uk-UA" sz="36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позашкільної освіти та виховання </a:t>
            </a:r>
            <a:endParaRPr lang="ru-RU" sz="3600" b="1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326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EDF0474-C8CB-4D3F-8C5E-EA25E66E4D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278" b="54667"/>
          <a:stretch/>
        </p:blipFill>
        <p:spPr>
          <a:xfrm>
            <a:off x="-11738" y="0"/>
            <a:ext cx="122037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35200" y="1696720"/>
            <a:ext cx="72522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Сайт Національного еколого-натуралістичного Центру: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https://nenc.gov.ua/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Сайт Одеського обласного гуманітарного центру позашкільної освіти та виховання: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https://odgymanosvitu.odessaedu.net/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Сторінка на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Facebook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 еколого-натуралістичного підрозділу ООГЦПОВ:</a:t>
            </a:r>
          </a:p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https://www.facebook.com/profile.php?id=100063923114013</a:t>
            </a:r>
            <a:r>
              <a:rPr lang="uk-UA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ru-RU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Електронна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адреса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 еколого-натуралістичного підрозділу ООГЦПОВ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unnatskiy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@ gmail.com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9D660964-5BB9-4B40-9750-CF999D30B815}"/>
              </a:ext>
            </a:extLst>
          </p:cNvPr>
          <p:cNvSpPr/>
          <p:nvPr/>
        </p:nvSpPr>
        <p:spPr>
          <a:xfrm>
            <a:off x="3209498" y="245345"/>
            <a:ext cx="5773003" cy="56292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Корисні посилання:</a:t>
            </a:r>
          </a:p>
        </p:txBody>
      </p:sp>
    </p:spTree>
    <p:extLst>
      <p:ext uri="{BB962C8B-B14F-4D97-AF65-F5344CB8AC3E}">
        <p14:creationId xmlns:p14="http://schemas.microsoft.com/office/powerpoint/2010/main" val="2879420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B5AE94D-3A6A-4803-9545-5D05CA448A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433" b="53629"/>
          <a:stretch/>
        </p:blipFill>
        <p:spPr>
          <a:xfrm>
            <a:off x="-3498" y="0"/>
            <a:ext cx="1221581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60802" y="2967335"/>
            <a:ext cx="65961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Дякуємо за увагу!</a:t>
            </a:r>
          </a:p>
        </p:txBody>
      </p:sp>
    </p:spTree>
    <p:extLst>
      <p:ext uri="{BB962C8B-B14F-4D97-AF65-F5344CB8AC3E}">
        <p14:creationId xmlns:p14="http://schemas.microsoft.com/office/powerpoint/2010/main" val="189299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7B5DE1B-CB9A-41E7-8FB1-9DA83FC247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039" b="53481"/>
          <a:stretch/>
        </p:blipFill>
        <p:spPr>
          <a:xfrm>
            <a:off x="0" y="0"/>
            <a:ext cx="12244036" cy="71221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-1609" t="15745"/>
          <a:stretch/>
        </p:blipFill>
        <p:spPr>
          <a:xfrm>
            <a:off x="6923437" y="1448408"/>
            <a:ext cx="3821779" cy="422534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072809" y="265814"/>
            <a:ext cx="5975498" cy="5103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Галюткіна Валентина Василівна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83712" y="6049926"/>
            <a:ext cx="6996223" cy="80807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Заступник директора з навчально-виховної роботи еколого-натуралістичного підрозділу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1360" y="925969"/>
            <a:ext cx="496824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Координація та організація еколого-натуралістичної роботи еколого-натуралістичних центрів (станцій юннатів), Центрів позашкільної освіти та Будинків дитячої та юнацької творчості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та закладів загальної середньої освіти Одеської  області;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сприяння участі закладів освіти  області в трудових та природоохоронних заходах;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залучення педагогів області для участі в обласних та Всеукраїнських семінарах, тренінгах еколого-натуралістичного напряму.</a:t>
            </a:r>
          </a:p>
          <a:p>
            <a:endParaRPr lang="uk-UA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Тел</a:t>
            </a:r>
            <a:r>
              <a:rPr lang="uk-UA" sz="1700" b="1" dirty="0">
                <a:latin typeface="Arial" panose="020B0604020202020204" pitchFamily="34" charset="0"/>
                <a:cs typeface="Arial" panose="020B0604020202020204" pitchFamily="34" charset="0"/>
              </a:rPr>
              <a:t>.:+380663257102</a:t>
            </a:r>
            <a:endParaRPr lang="ru-RU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938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E0E6F46-B8A0-43FF-ADB5-9AEBFF285A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3" r="31375" b="54222"/>
          <a:stretch/>
        </p:blipFill>
        <p:spPr>
          <a:xfrm>
            <a:off x="-6260" y="0"/>
            <a:ext cx="12254391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60721" y="552893"/>
            <a:ext cx="605126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Менеджер проєктів: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Обласна виставка досягнень юних натуралістів «Щедрість рідної Землі»;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Обласний семінар для вчителів біології та географії;</a:t>
            </a:r>
          </a:p>
          <a:p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Обласні етапи та підготовка до таких заходів, як: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Всеукраїнський конкурс «Юний селекціонер і генетик»;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Всеукраїнський конкурс-огляд «Галерея кімнатних рослин»;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Всеукраїнські конкурси сільськогосподарського спрямування;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Всеукраїнська виставка досягнень юних натуралістів «Виставковий павільйон НЕНЦ»;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Всеукраїнський зліт учнівських виробничих бригад, трудових аграрних об’єднань ЗЗСО та позашкільної освіти;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Всеукраїнський Зліт учнівських лісництв;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Всеукраїнський конкурс юних зоологів та тваринників;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Всеукраїнський конкурс навчально-дослідницьких земельних ділянок;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Всеукраїнський конкурс винахідницьких та раціоналізаторських проєктів еколого- натуралістичного напряму (12-15 років).</a:t>
            </a:r>
          </a:p>
          <a:p>
            <a:pPr algn="r"/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Телефон: 0991853433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81832" y="287079"/>
            <a:ext cx="5638884" cy="53162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Лешишак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 Віталія Володимирівна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4DF587E-AE85-4AF5-AEE1-34A7E05F1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852" y="1597189"/>
            <a:ext cx="3232441" cy="382160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37434" y="6081824"/>
            <a:ext cx="5837275" cy="63393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Завідувачка відділу екологічного землеробства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153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8D4F4FD-E184-4FD6-8F32-4D57A34224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9" r="33517" b="52148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4926"/>
          <a:stretch/>
        </p:blipFill>
        <p:spPr>
          <a:xfrm>
            <a:off x="1693997" y="1366651"/>
            <a:ext cx="3411177" cy="386936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6370320" y="535405"/>
            <a:ext cx="5394739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</a:p>
          <a:p>
            <a:pPr algn="ctr"/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 Менеджер проєктів: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Обласний семінар «Зоряний світ </a:t>
            </a:r>
            <a:r>
              <a:rPr lang="uk-UA" sz="1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Позашкілля</a:t>
            </a:r>
            <a:r>
              <a:rPr lang="uk-UA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Методично</a:t>
            </a: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-координаційна нарада;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Обласний конкурс «День юного натураліста»;</a:t>
            </a:r>
          </a:p>
          <a:p>
            <a:endParaRPr lang="uk-U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Підготовка до таких заходів, як: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Всеукраїнський біологічний форум «Дотик природи»;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Всеукраїнський конкурс винахідницьких та раціоналіза-торських проєктів еколого-натуралістичного напряму (16-23 р.);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Всеукраїнський чемпіонат з інформаційних технологій  «Екософт - 2023» та конкурс комп’ютерних проєктів «</a:t>
            </a:r>
            <a:r>
              <a:rPr lang="uk-UA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І</a:t>
            </a:r>
            <a:r>
              <a:rPr lang="uk-UA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нфоматрікс - 2023»;</a:t>
            </a:r>
            <a:endParaRPr lang="ru-RU" sz="1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Всеукраїнський екологічний хакатон «</a:t>
            </a:r>
            <a:r>
              <a:rPr lang="en-US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 REALITY </a:t>
            </a:r>
            <a:endParaRPr lang="uk-UA" sz="1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uk-UA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en-US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ECOLOGICAL HACK</a:t>
            </a:r>
            <a:r>
              <a:rPr lang="uk-UA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 (</a:t>
            </a:r>
            <a:r>
              <a:rPr lang="en-US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Eco</a:t>
            </a:r>
            <a:r>
              <a:rPr lang="uk-UA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US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Hackathon</a:t>
            </a:r>
            <a:r>
              <a:rPr lang="uk-UA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  <a:endParaRPr lang="ru-RU" sz="1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Всеукраїнська природнича школа учнівської молоді;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Науково-технічний конкурс «Еко-</a:t>
            </a:r>
            <a:r>
              <a:rPr lang="uk-UA" sz="1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Техно</a:t>
            </a:r>
            <a:r>
              <a:rPr lang="uk-UA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Україна»;</a:t>
            </a:r>
            <a:endParaRPr lang="ru-RU" sz="1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Всеукраїнський конкурс «Енергія і середовище».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Всеукраїнський екологічний конкурс «Дрім еко».</a:t>
            </a:r>
          </a:p>
          <a:p>
            <a:endParaRPr lang="uk-UA" sz="1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Телефон: 0679252445</a:t>
            </a:r>
          </a:p>
          <a:p>
            <a:endParaRPr lang="ru-RU" sz="1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uk-UA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03358" y="213895"/>
            <a:ext cx="5582653" cy="54142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Гусак Ірина Євгенівна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00237" y="6195461"/>
            <a:ext cx="5582653" cy="49329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Методист відділу екологічного землеробства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21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F74F19A-CDD3-4333-BCBB-BC3ABA02D2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4" t="12737" r="31008" b="41333"/>
          <a:stretch/>
        </p:blipFill>
        <p:spPr>
          <a:xfrm>
            <a:off x="-5420" y="0"/>
            <a:ext cx="12197419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A74D2F7-6B1D-4308-A8EE-E74257D488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847"/>
          <a:stretch/>
        </p:blipFill>
        <p:spPr>
          <a:xfrm rot="153165">
            <a:off x="7248663" y="1103644"/>
            <a:ext cx="3440852" cy="377553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TextBox 5"/>
          <p:cNvSpPr txBox="1"/>
          <p:nvPr/>
        </p:nvSpPr>
        <p:spPr>
          <a:xfrm>
            <a:off x="1162334" y="1426488"/>
            <a:ext cx="423687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</a:p>
          <a:p>
            <a:pPr algn="ctr"/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Менеджер проєктів: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6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Обласний</a:t>
            </a:r>
            <a:r>
              <a:rPr lang="ru-RU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етап</a:t>
            </a:r>
            <a:r>
              <a:rPr lang="ru-RU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Міжнародного</a:t>
            </a:r>
            <a:r>
              <a:rPr lang="ru-RU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конкурсу </a:t>
            </a:r>
            <a:r>
              <a:rPr lang="ru-RU" sz="16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еколого-валеологічної</a:t>
            </a:r>
            <a:r>
              <a:rPr lang="ru-RU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спрямованості</a:t>
            </a:r>
            <a:r>
              <a:rPr lang="ru-RU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</a:p>
          <a:p>
            <a:pPr marL="285750" indent="-285750" algn="just">
              <a:buFont typeface="Symbol" panose="05050102010706020507" pitchFamily="18" charset="2"/>
              <a:buChar char=""/>
            </a:pPr>
            <a:r>
              <a:rPr lang="uk-UA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Обласний збір лідерів регіонального осередку спілки «Дитячий екологічний парламент»;</a:t>
            </a:r>
            <a:endParaRPr lang="ru-RU" sz="16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buFont typeface="Symbol" panose="05050102010706020507" pitchFamily="18" charset="2"/>
              <a:buChar char=""/>
            </a:pPr>
            <a:r>
              <a:rPr lang="uk-UA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Обласний захід учнівських колективів екологічної просвіти «Земля – наш спільний дім»; </a:t>
            </a:r>
            <a:endParaRPr lang="ru-RU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buFont typeface="Symbol" panose="05050102010706020507" pitchFamily="18" charset="2"/>
              <a:buChar char=""/>
            </a:pPr>
            <a:r>
              <a:rPr lang="uk-UA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Обласний захід  -  дитячо-юнацька еколого-патріотична гра «Паросток»;</a:t>
            </a:r>
            <a:r>
              <a:rPr lang="ru-RU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285750" indent="-285750" algn="just">
              <a:buFont typeface="Symbol" panose="05050102010706020507" pitchFamily="18" charset="2"/>
              <a:buChar char=""/>
            </a:pPr>
            <a:r>
              <a:rPr lang="ru-RU" sz="16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Фахові</a:t>
            </a:r>
            <a:r>
              <a:rPr lang="ru-RU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конкурси</a:t>
            </a:r>
            <a:endParaRPr lang="ru-RU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uk-U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Телефон: 0938751484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04240" y="171704"/>
            <a:ext cx="5894620" cy="64326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Веселовська</a:t>
            </a:r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 Олена Валеріївна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9128" y="6043027"/>
            <a:ext cx="6209732" cy="56097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1" dirty="0">
                <a:latin typeface="Arial" panose="020B0604020202020204" pitchFamily="34" charset="0"/>
                <a:cs typeface="Arial" panose="020B0604020202020204" pitchFamily="34" charset="0"/>
              </a:rPr>
              <a:t>Методист еколого-біологічного відділу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xmlns="" id="{4C5A268E-AD69-4042-81F0-6B1B8D7664B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60810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79800A3-FE2A-451A-9723-BE4BC4C107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3" r="33517" b="53037"/>
          <a:stretch/>
        </p:blipFill>
        <p:spPr>
          <a:xfrm>
            <a:off x="-36245" y="0"/>
            <a:ext cx="12228245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4E9DE22-FDEF-45A9-AFCD-E063C7A444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50"/>
          <a:stretch/>
        </p:blipFill>
        <p:spPr>
          <a:xfrm>
            <a:off x="7419302" y="1525107"/>
            <a:ext cx="3380702" cy="4063301"/>
          </a:xfrm>
          <a:prstGeom prst="snip2SameRect">
            <a:avLst/>
          </a:prstGeom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575713" y="365125"/>
            <a:ext cx="5390866" cy="508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Трутнєва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Луіза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Дмитрівна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07725" y="6073254"/>
            <a:ext cx="5281684" cy="51861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Методист відділу екологічного землеробства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8080" y="1643612"/>
            <a:ext cx="51230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           Менеджер проєктів: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Обласний конкурс презентацій     </a:t>
            </a:r>
          </a:p>
          <a:p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     «Вишиванка – оберіг моєї родини»;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Обласна природоохоронна акція «День водно-болотних угідь»;</a:t>
            </a:r>
          </a:p>
          <a:p>
            <a:endParaRPr lang="uk-UA" sz="16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uk-UA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Підготовка команд до:</a:t>
            </a:r>
            <a:endParaRPr lang="uk-UA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Всеукраїнського конкурсу з флористики та фітодизайну;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Участі у Всеукраїнському турнірі юних хіміків імені В.В. </a:t>
            </a:r>
            <a:r>
              <a:rPr lang="uk-UA" sz="16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Скопенка</a:t>
            </a:r>
            <a:r>
              <a:rPr lang="uk-UA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Участі у Всеукраїнському юннатівському природоохоронному русі «Зелена естафета»</a:t>
            </a:r>
          </a:p>
          <a:p>
            <a:pPr marL="285750" indent="-285750">
              <a:buFontTx/>
              <a:buChar char="-"/>
            </a:pP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Телефон: 0665657808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860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60522AC-8336-4562-9D52-A59E6F9CCE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3" r="33517" b="53037"/>
          <a:stretch/>
        </p:blipFill>
        <p:spPr>
          <a:xfrm flipH="1">
            <a:off x="-36245" y="0"/>
            <a:ext cx="12228245" cy="6858000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92" y="1519082"/>
            <a:ext cx="3347028" cy="4209886"/>
          </a:xfrm>
          <a:prstGeom prst="snip2SameRect">
            <a:avLst/>
          </a:prstGeom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343701" y="253365"/>
            <a:ext cx="5773003" cy="56292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Усенко Варвара Ігорівна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66782" y="6176963"/>
            <a:ext cx="5349922" cy="51044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Методист відділу </a:t>
            </a:r>
            <a:r>
              <a:rPr lang="uk-UA" b="1">
                <a:latin typeface="Arial" panose="020B0604020202020204" pitchFamily="34" charset="0"/>
                <a:cs typeface="Arial" panose="020B0604020202020204" pitchFamily="34" charset="0"/>
              </a:rPr>
              <a:t>екологічного землеробства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77876" y="1111357"/>
            <a:ext cx="5108284" cy="4792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       Менеджер проєктів: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Обласна виставка-акція «Ялинка»;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Обласний етап Всеукраїнського конкурсу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«В об’єктиві натураліста»;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uk-UA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онкурс</a:t>
            </a:r>
            <a:r>
              <a:rPr lang="uk-UA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«Гуманне ставлення </a:t>
            </a:r>
          </a:p>
          <a:p>
            <a:pPr>
              <a:lnSpc>
                <a:spcPct val="120000"/>
              </a:lnSpc>
            </a:pP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     до тварин»;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uk-UA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Обласний конкурс дослідницько-експериментальних робіт з природознавства «Юний дослідник» (9-11 років);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Обласна природоохоронна акція  «Міжнародний день Чорного моря»;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1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Обласний</a:t>
            </a:r>
            <a:r>
              <a:rPr lang="ru-RU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етап</a:t>
            </a:r>
            <a:r>
              <a:rPr lang="ru-RU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Всеукраїнського</a:t>
            </a:r>
            <a:r>
              <a:rPr lang="ru-RU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конкурсу </a:t>
            </a:r>
            <a:r>
              <a:rPr lang="ru-RU" sz="1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робіт</a:t>
            </a:r>
            <a:r>
              <a:rPr lang="ru-RU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юних</a:t>
            </a:r>
            <a:r>
              <a:rPr lang="ru-RU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фотоаматорів</a:t>
            </a:r>
            <a:r>
              <a:rPr lang="ru-RU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«Моя </a:t>
            </a:r>
            <a:r>
              <a:rPr lang="ru-RU" sz="1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країна</a:t>
            </a:r>
            <a:r>
              <a:rPr lang="ru-RU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Україна</a:t>
            </a:r>
            <a:r>
              <a:rPr lang="ru-RU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».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uk-U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Телефон: 0634187985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482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707D78D-C18C-4ABE-9B69-0E4E3F2584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4" t="12737" r="31008" b="41333"/>
          <a:stretch/>
        </p:blipFill>
        <p:spPr>
          <a:xfrm flipH="1">
            <a:off x="-5420" y="0"/>
            <a:ext cx="12197419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40183">
            <a:off x="1592238" y="1046132"/>
            <a:ext cx="3190476" cy="4600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558581" y="357105"/>
            <a:ext cx="5773003" cy="56292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Жердєва Ірина Сергіївна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58581" y="6245675"/>
            <a:ext cx="5349922" cy="51044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Методист еколого-біологічного відділу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12672" y="1158854"/>
            <a:ext cx="4318912" cy="4109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       Менеджер проєктів: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Обласний етап Всеукраїнського Зльоту учнівських лісництв;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uk-UA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Обласні природоохоронні заходи «Птах року», «День зустрічі птахів», «Годівничка», «Парки – легені міст і сіл», </a:t>
            </a: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«Ліси для нащадків»;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uk-UA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Обласний захід – конкурс дитячого малюнку «Зоологічна галерея»;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- Телефон: +380681172496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054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5521DA1-19A7-4B69-9D95-65D77693B9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278" b="54667"/>
          <a:stretch/>
        </p:blipFill>
        <p:spPr>
          <a:xfrm>
            <a:off x="-11738" y="0"/>
            <a:ext cx="122037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4720" y="1571773"/>
            <a:ext cx="7274560" cy="4196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b="1" dirty="0" err="1">
                <a:latin typeface="Arial" panose="020B0604020202020204" pitchFamily="34" charset="0"/>
                <a:cs typeface="Arial" panose="020B0604020202020204" pitchFamily="34" charset="0"/>
              </a:rPr>
              <a:t>Коренєва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 Жанна Борисівна – </a:t>
            </a:r>
          </a:p>
          <a:p>
            <a:pPr algn="ctr">
              <a:lnSpc>
                <a:spcPct val="150000"/>
              </a:lnSpc>
            </a:pP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ветеринарна медицина;</a:t>
            </a:r>
          </a:p>
          <a:p>
            <a:pPr algn="ctr">
              <a:lnSpc>
                <a:spcPct val="150000"/>
              </a:lnSpc>
            </a:pPr>
            <a:r>
              <a:rPr lang="uk-UA" b="1" dirty="0" err="1">
                <a:latin typeface="Arial" panose="020B0604020202020204" pitchFamily="34" charset="0"/>
                <a:cs typeface="Arial" panose="020B0604020202020204" pitchFamily="34" charset="0"/>
              </a:rPr>
              <a:t>Немерцалов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 Володимир Володимирович – </a:t>
            </a:r>
          </a:p>
          <a:p>
            <a:pPr algn="ctr">
              <a:lnSpc>
                <a:spcPct val="150000"/>
              </a:lnSpc>
            </a:pP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НУШ, загальна біологія, екологія;</a:t>
            </a:r>
          </a:p>
          <a:p>
            <a:pPr algn="ctr">
              <a:lnSpc>
                <a:spcPct val="150000"/>
              </a:lnSpc>
            </a:pPr>
            <a:r>
              <a:rPr lang="uk-UA" b="1" dirty="0" err="1">
                <a:latin typeface="Arial" panose="020B0604020202020204" pitchFamily="34" charset="0"/>
                <a:cs typeface="Arial" panose="020B0604020202020204" pitchFamily="34" charset="0"/>
              </a:rPr>
              <a:t>Ожован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 Олена Олександрівна – </a:t>
            </a:r>
          </a:p>
          <a:p>
            <a:pPr algn="ctr">
              <a:lnSpc>
                <a:spcPct val="150000"/>
              </a:lnSpc>
            </a:pP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сільське господарство, ґрунтознавство,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GLOBE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ctr">
              <a:lnSpc>
                <a:spcPct val="150000"/>
              </a:lnSpc>
            </a:pPr>
            <a:r>
              <a:rPr lang="uk-UA" b="1" dirty="0" err="1">
                <a:latin typeface="Arial" panose="020B0604020202020204" pitchFamily="34" charset="0"/>
                <a:cs typeface="Arial" panose="020B0604020202020204" pitchFamily="34" charset="0"/>
              </a:rPr>
              <a:t>Задерей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 Олександр Вікторович – загальна біологія, </a:t>
            </a:r>
          </a:p>
          <a:p>
            <a:pPr algn="ctr">
              <a:lnSpc>
                <a:spcPct val="150000"/>
              </a:lnSpc>
            </a:pP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екологія, зелена архітектура;</a:t>
            </a:r>
          </a:p>
          <a:p>
            <a:pPr algn="ctr">
              <a:lnSpc>
                <a:spcPct val="150000"/>
              </a:lnSpc>
            </a:pPr>
            <a:r>
              <a:rPr lang="uk-UA" b="1" dirty="0" err="1">
                <a:latin typeface="Arial" panose="020B0604020202020204" pitchFamily="34" charset="0"/>
                <a:cs typeface="Arial" panose="020B0604020202020204" pitchFamily="34" charset="0"/>
              </a:rPr>
              <a:t>Змієнко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 Михайло Борисович – </a:t>
            </a:r>
          </a:p>
          <a:p>
            <a:pPr algn="ctr">
              <a:lnSpc>
                <a:spcPct val="150000"/>
              </a:lnSpc>
            </a:pPr>
            <a:r>
              <a:rPr lang="uk-UA" b="1" dirty="0" err="1">
                <a:latin typeface="Arial" panose="020B0604020202020204" pitchFamily="34" charset="0"/>
                <a:cs typeface="Arial" panose="020B0604020202020204" pitchFamily="34" charset="0"/>
              </a:rPr>
              <a:t>акваріумістика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F8908580-FFFD-44F1-91C7-54B903B703E0}"/>
              </a:ext>
            </a:extLst>
          </p:cNvPr>
          <p:cNvSpPr/>
          <p:nvPr/>
        </p:nvSpPr>
        <p:spPr>
          <a:xfrm>
            <a:off x="3209498" y="245345"/>
            <a:ext cx="5773003" cy="56292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Наші фахівці: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9304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1950</TotalTime>
  <Words>668</Words>
  <Application>Microsoft Office PowerPoint</Application>
  <PresentationFormat>Произвольный</PresentationFormat>
  <Paragraphs>121</Paragraphs>
  <Slides>11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NATASHA</dc:creator>
  <cp:lastModifiedBy>BARBARA</cp:lastModifiedBy>
  <cp:revision>63</cp:revision>
  <dcterms:created xsi:type="dcterms:W3CDTF">2022-09-26T10:39:40Z</dcterms:created>
  <dcterms:modified xsi:type="dcterms:W3CDTF">2024-03-15T08:46:40Z</dcterms:modified>
</cp:coreProperties>
</file>